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94"/>
  </p:notesMasterIdLst>
  <p:sldIdLst>
    <p:sldId id="468" r:id="rId9"/>
    <p:sldId id="326" r:id="rId10"/>
    <p:sldId id="425" r:id="rId11"/>
    <p:sldId id="521" r:id="rId12"/>
    <p:sldId id="337" r:id="rId13"/>
    <p:sldId id="577" r:id="rId14"/>
    <p:sldId id="576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579" r:id="rId24"/>
    <p:sldId id="578" r:id="rId25"/>
    <p:sldId id="369" r:id="rId26"/>
    <p:sldId id="422" r:id="rId27"/>
    <p:sldId id="400" r:id="rId28"/>
    <p:sldId id="447" r:id="rId29"/>
    <p:sldId id="357" r:id="rId30"/>
    <p:sldId id="409" r:id="rId31"/>
    <p:sldId id="448" r:id="rId32"/>
    <p:sldId id="410" r:id="rId33"/>
    <p:sldId id="527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523" r:id="rId42"/>
    <p:sldId id="396" r:id="rId43"/>
    <p:sldId id="362" r:id="rId44"/>
    <p:sldId id="363" r:id="rId45"/>
    <p:sldId id="423" r:id="rId46"/>
    <p:sldId id="401" r:id="rId47"/>
    <p:sldId id="486" r:id="rId48"/>
    <p:sldId id="487" r:id="rId49"/>
    <p:sldId id="492" r:id="rId50"/>
    <p:sldId id="493" r:id="rId51"/>
    <p:sldId id="488" r:id="rId52"/>
    <p:sldId id="489" r:id="rId53"/>
    <p:sldId id="503" r:id="rId54"/>
    <p:sldId id="504" r:id="rId55"/>
    <p:sldId id="482" r:id="rId56"/>
    <p:sldId id="476" r:id="rId57"/>
    <p:sldId id="499" r:id="rId58"/>
    <p:sldId id="533" r:id="rId59"/>
    <p:sldId id="532" r:id="rId60"/>
    <p:sldId id="505" r:id="rId61"/>
    <p:sldId id="507" r:id="rId62"/>
    <p:sldId id="506" r:id="rId63"/>
    <p:sldId id="500" r:id="rId64"/>
    <p:sldId id="501" r:id="rId65"/>
    <p:sldId id="502" r:id="rId66"/>
    <p:sldId id="518" r:id="rId67"/>
    <p:sldId id="512" r:id="rId68"/>
    <p:sldId id="508" r:id="rId69"/>
    <p:sldId id="514" r:id="rId70"/>
    <p:sldId id="515" r:id="rId71"/>
    <p:sldId id="517" r:id="rId72"/>
    <p:sldId id="528" r:id="rId73"/>
    <p:sldId id="526" r:id="rId74"/>
    <p:sldId id="530" r:id="rId75"/>
    <p:sldId id="513" r:id="rId76"/>
    <p:sldId id="402" r:id="rId77"/>
    <p:sldId id="524" r:id="rId78"/>
    <p:sldId id="531" r:id="rId79"/>
    <p:sldId id="472" r:id="rId80"/>
    <p:sldId id="477" r:id="rId81"/>
    <p:sldId id="471" r:id="rId82"/>
    <p:sldId id="478" r:id="rId83"/>
    <p:sldId id="474" r:id="rId84"/>
    <p:sldId id="481" r:id="rId85"/>
    <p:sldId id="470" r:id="rId86"/>
    <p:sldId id="480" r:id="rId87"/>
    <p:sldId id="358" r:id="rId88"/>
    <p:sldId id="580" r:id="rId89"/>
    <p:sldId id="583" r:id="rId90"/>
    <p:sldId id="581" r:id="rId91"/>
    <p:sldId id="582" r:id="rId92"/>
    <p:sldId id="336" r:id="rId9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04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5" Type="http://schemas.openxmlformats.org/officeDocument/2006/relationships/printerSettings" Target="printerSettings/printerSettings1.bin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11/6/13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Wednesday, November 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5" Type="http://schemas.openxmlformats.org/officeDocument/2006/relationships/image" Target="../media/image34.jp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5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6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8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9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1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9.emf"/><Relationship Id="rId5" Type="http://schemas.openxmlformats.org/officeDocument/2006/relationships/image" Target="../media/image57.emf"/><Relationship Id="rId6" Type="http://schemas.openxmlformats.org/officeDocument/2006/relationships/image" Target="../media/image68.emf"/><Relationship Id="rId7" Type="http://schemas.openxmlformats.org/officeDocument/2006/relationships/image" Target="../media/image53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/>
              <a:t>4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University of Arizona High Noon Lunch</a:t>
            </a:r>
          </a:p>
          <a:p>
            <a:r>
              <a:rPr lang="en-US" dirty="0" smtClean="0"/>
              <a:t>Tucson,  Ariz.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71" name="Picture 70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</a:t>
            </a:r>
            <a:r>
              <a:rPr lang="en-US" dirty="0" smtClean="0">
                <a:solidFill>
                  <a:schemeClr val="bg1"/>
                </a:solidFill>
              </a:rPr>
              <a:t>EMISSION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10" y="174279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4358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259930">
            <a:off x="4063985" y="37165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4" t="9267" r="9684" b="9481"/>
          <a:stretch/>
        </p:blipFill>
        <p:spPr>
          <a:xfrm>
            <a:off x="1500386" y="1053896"/>
            <a:ext cx="6745792" cy="5415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8773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111104" y="6254978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8" t="8694" r="8787" b="9612"/>
          <a:stretch/>
        </p:blipFill>
        <p:spPr>
          <a:xfrm>
            <a:off x="1496600" y="1020235"/>
            <a:ext cx="6824439" cy="54446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48773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12599</TotalTime>
  <Words>5221</Words>
  <Application>Microsoft Macintosh PowerPoint</Application>
  <PresentationFormat>On-screen Show (4:3)</PresentationFormat>
  <Paragraphs>995</Paragraphs>
  <Slides>85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Polarization (dust absorption)</vt:lpstr>
      <vt:lpstr>Polarization (dust EMISSION)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451</cp:revision>
  <dcterms:created xsi:type="dcterms:W3CDTF">2010-11-26T18:30:23Z</dcterms:created>
  <dcterms:modified xsi:type="dcterms:W3CDTF">2013-11-07T01:03:29Z</dcterms:modified>
</cp:coreProperties>
</file>